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F0"/>
    <a:srgbClr val="8E10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7CB8A0-519D-4617-A4CB-8C290FF6C8E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3089DD-42E4-4CEB-8264-E70B0C56DA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546225"/>
          </a:xfrm>
        </p:spPr>
        <p:txBody>
          <a:bodyPr>
            <a:noAutofit/>
          </a:bodyPr>
          <a:lstStyle/>
          <a:p>
            <a:r>
              <a:rPr lang="en-US" sz="5000" dirty="0" smtClean="0"/>
              <a:t>Durham County Youth Home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772400" cy="3276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200" dirty="0" smtClean="0">
                <a:solidFill>
                  <a:schemeClr val="accent2">
                    <a:lumMod val="75000"/>
                  </a:schemeClr>
                </a:solidFill>
              </a:rPr>
              <a:t>Volunteer Service Day </a:t>
            </a:r>
          </a:p>
          <a:p>
            <a:pPr algn="ctr"/>
            <a:r>
              <a:rPr lang="en-US" sz="5200" dirty="0" smtClean="0">
                <a:solidFill>
                  <a:schemeClr val="accent2">
                    <a:lumMod val="75000"/>
                  </a:schemeClr>
                </a:solidFill>
              </a:rPr>
              <a:t>Saturday, October 6, 2012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Volunteer Students from: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Duke University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North Carolina Central University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North Carolina at Chapel Hill 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36576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Service day</a:t>
            </a:r>
            <a:endParaRPr lang="en-US" dirty="0"/>
          </a:p>
        </p:txBody>
      </p:sp>
      <p:pic>
        <p:nvPicPr>
          <p:cNvPr id="4" name="Content Placeholder 3" descr="GroupShot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6034616" cy="4525962"/>
          </a:xfrm>
        </p:spPr>
      </p:pic>
      <p:sp>
        <p:nvSpPr>
          <p:cNvPr id="5" name="TextBox 4"/>
          <p:cNvSpPr txBox="1"/>
          <p:nvPr/>
        </p:nvSpPr>
        <p:spPr>
          <a:xfrm>
            <a:off x="1752600" y="5257800"/>
            <a:ext cx="548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photo of all volunteers assigned to Youth Home.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943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SMILE!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Representing&gt;&gt;&gt;</a:t>
            </a:r>
            <a:endParaRPr lang="en-US" dirty="0"/>
          </a:p>
        </p:txBody>
      </p:sp>
      <p:pic>
        <p:nvPicPr>
          <p:cNvPr id="7" name="Content Placeholder 6" descr="NCCUVol-1.jpg"/>
          <p:cNvPicPr preferRelativeResize="0">
            <a:picLocks noGrp="1"/>
          </p:cNvPicPr>
          <p:nvPr>
            <p:ph sz="half" idx="1"/>
          </p:nvPr>
        </p:nvPicPr>
        <p:blipFill>
          <a:blip r:embed="rId2" cstate="print">
            <a:lum bright="20000"/>
          </a:blip>
          <a:srcRect t="21569" r="23529"/>
          <a:stretch>
            <a:fillRect/>
          </a:stretch>
        </p:blipFill>
        <p:spPr>
          <a:xfrm>
            <a:off x="762000" y="1447800"/>
            <a:ext cx="3749040" cy="4206240"/>
          </a:xfrm>
        </p:spPr>
      </p:pic>
      <p:sp>
        <p:nvSpPr>
          <p:cNvPr id="11" name="TextBox 10"/>
          <p:cNvSpPr txBox="1"/>
          <p:nvPr/>
        </p:nvSpPr>
        <p:spPr>
          <a:xfrm>
            <a:off x="5410200" y="16764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E1022"/>
                </a:solidFill>
                <a:latin typeface="Arial Black" pitchFamily="34" charset="0"/>
              </a:rPr>
              <a:t>North Carolina Central University</a:t>
            </a:r>
            <a:endParaRPr lang="en-US" sz="3200" dirty="0">
              <a:solidFill>
                <a:srgbClr val="8E102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/>
          <a:lstStyle/>
          <a:p>
            <a:r>
              <a:rPr lang="en-US" dirty="0" smtClean="0"/>
              <a:t>Representing&gt;&gt;&gt;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8001000" cy="5257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Duke University</a:t>
            </a:r>
          </a:p>
          <a:p>
            <a:endParaRPr lang="en-US" dirty="0"/>
          </a:p>
        </p:txBody>
      </p:sp>
      <p:pic>
        <p:nvPicPr>
          <p:cNvPr id="7" name="Picture 6" descr="DukeVolGroup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000" t="9434" r="15000"/>
          <a:stretch>
            <a:fillRect/>
          </a:stretch>
        </p:blipFill>
        <p:spPr>
          <a:xfrm>
            <a:off x="1219200" y="1752597"/>
            <a:ext cx="6858000" cy="493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Representing&gt;&gt;&gt;</a:t>
            </a:r>
            <a:endParaRPr lang="en-US" dirty="0"/>
          </a:p>
        </p:txBody>
      </p:sp>
      <p:pic>
        <p:nvPicPr>
          <p:cNvPr id="6" name="Picture 5" descr="UNCVolGroup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tretch>
            <a:fillRect/>
          </a:stretch>
        </p:blipFill>
        <p:spPr>
          <a:xfrm>
            <a:off x="304800" y="1143000"/>
            <a:ext cx="6235178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19050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University of North Carolina at 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Chapel Hill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Shot-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20000"/>
          </a:blip>
          <a:srcRect t="1515" b="1515"/>
          <a:stretch>
            <a:fillRect/>
          </a:stretch>
        </p:blipFill>
        <p:spPr>
          <a:xfrm>
            <a:off x="609599" y="152400"/>
            <a:ext cx="7467601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924800" cy="522288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together …   to get it done!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010400" cy="768350"/>
          </a:xfrm>
        </p:spPr>
        <p:txBody>
          <a:bodyPr anchor="ctr">
            <a:normAutofit/>
          </a:bodyPr>
          <a:lstStyle/>
          <a:p>
            <a:r>
              <a:rPr lang="en-US" sz="2000" dirty="0" smtClean="0"/>
              <a:t>Volunteers making decisions about tasks to be done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41248"/>
          </a:xfrm>
        </p:spPr>
        <p:txBody>
          <a:bodyPr/>
          <a:lstStyle/>
          <a:p>
            <a:r>
              <a:rPr lang="en-US" dirty="0" smtClean="0"/>
              <a:t>Enjoying the work</a:t>
            </a:r>
            <a:endParaRPr lang="en-US" dirty="0"/>
          </a:p>
        </p:txBody>
      </p:sp>
      <p:pic>
        <p:nvPicPr>
          <p:cNvPr id="7" name="Content Placeholder 6" descr="GroupShot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267200" cy="3810000"/>
          </a:xfrm>
        </p:spPr>
      </p:pic>
      <p:pic>
        <p:nvPicPr>
          <p:cNvPr id="16" name="Content Placeholder 15" descr="DukeVol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352800"/>
            <a:ext cx="3962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228600" y="228600"/>
            <a:ext cx="4648200" cy="4191000"/>
          </a:xfrm>
        </p:spPr>
      </p:pic>
      <p:pic>
        <p:nvPicPr>
          <p:cNvPr id="6" name="Content Placeholder 5" descr="HappyAretheHelpe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352800"/>
            <a:ext cx="4572000" cy="3352800"/>
          </a:xfrm>
        </p:spPr>
      </p:pic>
      <p:sp>
        <p:nvSpPr>
          <p:cNvPr id="7" name="TextBox 6"/>
          <p:cNvSpPr txBox="1"/>
          <p:nvPr/>
        </p:nvSpPr>
        <p:spPr>
          <a:xfrm>
            <a:off x="5105400" y="381000"/>
            <a:ext cx="3810000" cy="21236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itchFamily="18" charset="0"/>
              </a:rPr>
              <a:t>HAPPY ARE THE HELPERS</a:t>
            </a:r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ting-1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l="6780" t="3774"/>
          <a:stretch>
            <a:fillRect/>
          </a:stretch>
        </p:blipFill>
        <p:spPr>
          <a:xfrm>
            <a:off x="228600" y="381000"/>
            <a:ext cx="4191000" cy="3886200"/>
          </a:xfrm>
          <a:prstGeom prst="rect">
            <a:avLst/>
          </a:prstGeom>
        </p:spPr>
      </p:pic>
      <p:pic>
        <p:nvPicPr>
          <p:cNvPr id="5" name="Picture 4" descr="Painter-1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l="6780" b="11719"/>
          <a:stretch>
            <a:fillRect/>
          </a:stretch>
        </p:blipFill>
        <p:spPr>
          <a:xfrm>
            <a:off x="4343400" y="1143000"/>
            <a:ext cx="4191000" cy="54711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87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Durham County Youth Home</vt:lpstr>
      <vt:lpstr>Volunteer Service day</vt:lpstr>
      <vt:lpstr>Representing&gt;&gt;&gt;</vt:lpstr>
      <vt:lpstr>Representing&gt;&gt;&gt;</vt:lpstr>
      <vt:lpstr>Representing&gt;&gt;&gt;</vt:lpstr>
      <vt:lpstr>Working together …   to get it done!</vt:lpstr>
      <vt:lpstr>Enjoying the work</vt:lpstr>
      <vt:lpstr>Slide 8</vt:lpstr>
      <vt:lpstr>Slide 9</vt:lpstr>
    </vt:vector>
  </TitlesOfParts>
  <Company>Durham County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Durham County Youth Home</dc:title>
  <dc:creator>Clara Holder-Taylor</dc:creator>
  <cp:lastModifiedBy>Clara Holder-Taylor</cp:lastModifiedBy>
  <cp:revision>19</cp:revision>
  <dcterms:created xsi:type="dcterms:W3CDTF">2012-10-09T15:55:11Z</dcterms:created>
  <dcterms:modified xsi:type="dcterms:W3CDTF">2012-10-09T17:17:23Z</dcterms:modified>
</cp:coreProperties>
</file>